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4"/>
  </p:notesMasterIdLst>
  <p:sldIdLst>
    <p:sldId id="257" r:id="rId3"/>
    <p:sldId id="733" r:id="rId4"/>
    <p:sldId id="734" r:id="rId5"/>
    <p:sldId id="735" r:id="rId6"/>
    <p:sldId id="263" r:id="rId7"/>
    <p:sldId id="727" r:id="rId8"/>
    <p:sldId id="729" r:id="rId9"/>
    <p:sldId id="730" r:id="rId10"/>
    <p:sldId id="731" r:id="rId11"/>
    <p:sldId id="728" r:id="rId12"/>
    <p:sldId id="73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540311"/>
    <a:srgbClr val="411B31"/>
    <a:srgbClr val="002060"/>
    <a:srgbClr val="793A2C"/>
    <a:srgbClr val="FF6727"/>
    <a:srgbClr val="4C2C2E"/>
    <a:srgbClr val="E99A78"/>
    <a:srgbClr val="CA1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3239A-B3FF-490D-8298-84B3632BF4D8}" v="1946" dt="2025-09-16T01:46:30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A4B48081-0CD9-4DBB-BF52-ACFCDC9845A1}"/>
    <pc:docChg chg="undo custSel addSld modSld sldOrd">
      <pc:chgData name="Jha, Aryan Ritwajeet" userId="2aad577e-539b-449b-83a6-8d411f484b4d" providerId="ADAL" clId="{A4B48081-0CD9-4DBB-BF52-ACFCDC9845A1}" dt="2025-09-16T01:46:53.131" v="3546" actId="20577"/>
      <pc:docMkLst>
        <pc:docMk/>
      </pc:docMkLst>
      <pc:sldChg chg="add">
        <pc:chgData name="Jha, Aryan Ritwajeet" userId="2aad577e-539b-449b-83a6-8d411f484b4d" providerId="ADAL" clId="{A4B48081-0CD9-4DBB-BF52-ACFCDC9845A1}" dt="2025-09-16T01:06:52.595" v="1704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A4B48081-0CD9-4DBB-BF52-ACFCDC9845A1}" dt="2025-09-09T19:49:21.421" v="604" actId="113"/>
        <pc:sldMkLst>
          <pc:docMk/>
          <pc:sldMk cId="2596443258" sldId="727"/>
        </pc:sldMkLst>
        <pc:spChg chg="mod">
          <ac:chgData name="Jha, Aryan Ritwajeet" userId="2aad577e-539b-449b-83a6-8d411f484b4d" providerId="ADAL" clId="{A4B48081-0CD9-4DBB-BF52-ACFCDC9845A1}" dt="2025-09-09T19:48:09.903" v="567" actId="20577"/>
          <ac:spMkLst>
            <pc:docMk/>
            <pc:sldMk cId="2596443258" sldId="727"/>
            <ac:spMk id="2" creationId="{916B4D6F-75DE-B028-512D-A55440CCBC4D}"/>
          </ac:spMkLst>
        </pc:spChg>
        <pc:spChg chg="mod">
          <ac:chgData name="Jha, Aryan Ritwajeet" userId="2aad577e-539b-449b-83a6-8d411f484b4d" providerId="ADAL" clId="{A4B48081-0CD9-4DBB-BF52-ACFCDC9845A1}" dt="2025-09-09T19:49:21.421" v="604" actId="113"/>
          <ac:spMkLst>
            <pc:docMk/>
            <pc:sldMk cId="2596443258" sldId="727"/>
            <ac:spMk id="3" creationId="{84571C1E-5ED2-FEDF-6FA7-6D8DF7153C3C}"/>
          </ac:spMkLst>
        </pc:spChg>
        <pc:picChg chg="add mod">
          <ac:chgData name="Jha, Aryan Ritwajeet" userId="2aad577e-539b-449b-83a6-8d411f484b4d" providerId="ADAL" clId="{A4B48081-0CD9-4DBB-BF52-ACFCDC9845A1}" dt="2025-09-09T19:44:33.660" v="184" actId="1076"/>
          <ac:picMkLst>
            <pc:docMk/>
            <pc:sldMk cId="2596443258" sldId="727"/>
            <ac:picMk id="5" creationId="{FA936387-36D7-A2C9-7FBA-3BBBC9442DCA}"/>
          </ac:picMkLst>
        </pc:picChg>
      </pc:sldChg>
      <pc:sldChg chg="addSp delSp modSp new mod">
        <pc:chgData name="Jha, Aryan Ritwajeet" userId="2aad577e-539b-449b-83a6-8d411f484b4d" providerId="ADAL" clId="{A4B48081-0CD9-4DBB-BF52-ACFCDC9845A1}" dt="2025-09-09T20:00:42.857" v="1644" actId="478"/>
        <pc:sldMkLst>
          <pc:docMk/>
          <pc:sldMk cId="810812140" sldId="728"/>
        </pc:sldMkLst>
        <pc:spChg chg="mod">
          <ac:chgData name="Jha, Aryan Ritwajeet" userId="2aad577e-539b-449b-83a6-8d411f484b4d" providerId="ADAL" clId="{A4B48081-0CD9-4DBB-BF52-ACFCDC9845A1}" dt="2025-09-09T20:00:26.106" v="1643" actId="20577"/>
          <ac:spMkLst>
            <pc:docMk/>
            <pc:sldMk cId="810812140" sldId="728"/>
            <ac:spMk id="3" creationId="{4AA1D2D6-087C-4B6E-9235-456A18C04949}"/>
          </ac:spMkLst>
        </pc:spChg>
        <pc:picChg chg="add mod">
          <ac:chgData name="Jha, Aryan Ritwajeet" userId="2aad577e-539b-449b-83a6-8d411f484b4d" providerId="ADAL" clId="{A4B48081-0CD9-4DBB-BF52-ACFCDC9845A1}" dt="2025-09-09T19:59:45.853" v="1431" actId="1076"/>
          <ac:picMkLst>
            <pc:docMk/>
            <pc:sldMk cId="810812140" sldId="728"/>
            <ac:picMk id="5" creationId="{916A971A-0ACA-D981-3579-6FB64C1E5219}"/>
          </ac:picMkLst>
        </pc:picChg>
      </pc:sldChg>
      <pc:sldChg chg="modSp add mod">
        <pc:chgData name="Jha, Aryan Ritwajeet" userId="2aad577e-539b-449b-83a6-8d411f484b4d" providerId="ADAL" clId="{A4B48081-0CD9-4DBB-BF52-ACFCDC9845A1}" dt="2025-09-09T19:53:26.891" v="979" actId="20577"/>
        <pc:sldMkLst>
          <pc:docMk/>
          <pc:sldMk cId="113209233" sldId="729"/>
        </pc:sldMkLst>
        <pc:spChg chg="mod">
          <ac:chgData name="Jha, Aryan Ritwajeet" userId="2aad577e-539b-449b-83a6-8d411f484b4d" providerId="ADAL" clId="{A4B48081-0CD9-4DBB-BF52-ACFCDC9845A1}" dt="2025-09-09T19:50:48.811" v="630" actId="20577"/>
          <ac:spMkLst>
            <pc:docMk/>
            <pc:sldMk cId="113209233" sldId="729"/>
            <ac:spMk id="2" creationId="{A3C07BCF-3CBA-B242-38E4-976A46A5FA9F}"/>
          </ac:spMkLst>
        </pc:spChg>
        <pc:spChg chg="mod">
          <ac:chgData name="Jha, Aryan Ritwajeet" userId="2aad577e-539b-449b-83a6-8d411f484b4d" providerId="ADAL" clId="{A4B48081-0CD9-4DBB-BF52-ACFCDC9845A1}" dt="2025-09-09T19:53:26.891" v="979" actId="20577"/>
          <ac:spMkLst>
            <pc:docMk/>
            <pc:sldMk cId="113209233" sldId="729"/>
            <ac:spMk id="3" creationId="{AB6245A8-5BFB-85C1-A85F-2866BBC2B06E}"/>
          </ac:spMkLst>
        </pc:spChg>
        <pc:picChg chg="mod">
          <ac:chgData name="Jha, Aryan Ritwajeet" userId="2aad577e-539b-449b-83a6-8d411f484b4d" providerId="ADAL" clId="{A4B48081-0CD9-4DBB-BF52-ACFCDC9845A1}" dt="2025-09-09T19:51:24.141" v="634" actId="1076"/>
          <ac:picMkLst>
            <pc:docMk/>
            <pc:sldMk cId="113209233" sldId="729"/>
            <ac:picMk id="5" creationId="{92835EBD-05BA-B50D-7423-696D7BF9EAB1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09-09T19:56:52.107" v="1240" actId="404"/>
        <pc:sldMkLst>
          <pc:docMk/>
          <pc:sldMk cId="2833867635" sldId="730"/>
        </pc:sldMkLst>
        <pc:spChg chg="add del mod">
          <ac:chgData name="Jha, Aryan Ritwajeet" userId="2aad577e-539b-449b-83a6-8d411f484b4d" providerId="ADAL" clId="{A4B48081-0CD9-4DBB-BF52-ACFCDC9845A1}" dt="2025-09-09T19:56:52.107" v="1240" actId="404"/>
          <ac:spMkLst>
            <pc:docMk/>
            <pc:sldMk cId="2833867635" sldId="730"/>
            <ac:spMk id="3" creationId="{0B83101F-D8F0-4284-9535-15792E34B273}"/>
          </ac:spMkLst>
        </pc:spChg>
        <pc:picChg chg="mod">
          <ac:chgData name="Jha, Aryan Ritwajeet" userId="2aad577e-539b-449b-83a6-8d411f484b4d" providerId="ADAL" clId="{A4B48081-0CD9-4DBB-BF52-ACFCDC9845A1}" dt="2025-09-09T19:53:58.557" v="986" actId="1076"/>
          <ac:picMkLst>
            <pc:docMk/>
            <pc:sldMk cId="2833867635" sldId="730"/>
            <ac:picMk id="5" creationId="{44F498BD-BDE4-3B2C-CB89-D2FA7FF5FEA4}"/>
          </ac:picMkLst>
        </pc:picChg>
        <pc:picChg chg="add mod">
          <ac:chgData name="Jha, Aryan Ritwajeet" userId="2aad577e-539b-449b-83a6-8d411f484b4d" providerId="ADAL" clId="{A4B48081-0CD9-4DBB-BF52-ACFCDC9845A1}" dt="2025-09-09T19:54:05.494" v="989" actId="1076"/>
          <ac:picMkLst>
            <pc:docMk/>
            <pc:sldMk cId="2833867635" sldId="730"/>
            <ac:picMk id="1026" creationId="{009B40C7-C22D-9754-9D83-905F08E4082C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09-09T19:59:16.837" v="1427" actId="1076"/>
        <pc:sldMkLst>
          <pc:docMk/>
          <pc:sldMk cId="682246142" sldId="731"/>
        </pc:sldMkLst>
        <pc:spChg chg="mod">
          <ac:chgData name="Jha, Aryan Ritwajeet" userId="2aad577e-539b-449b-83a6-8d411f484b4d" providerId="ADAL" clId="{A4B48081-0CD9-4DBB-BF52-ACFCDC9845A1}" dt="2025-09-09T19:59:08.376" v="1423" actId="20577"/>
          <ac:spMkLst>
            <pc:docMk/>
            <pc:sldMk cId="682246142" sldId="731"/>
            <ac:spMk id="3" creationId="{7152D378-A881-E87E-63F9-C4B1629E72B3}"/>
          </ac:spMkLst>
        </pc:spChg>
        <pc:picChg chg="mod">
          <ac:chgData name="Jha, Aryan Ritwajeet" userId="2aad577e-539b-449b-83a6-8d411f484b4d" providerId="ADAL" clId="{A4B48081-0CD9-4DBB-BF52-ACFCDC9845A1}" dt="2025-09-09T19:58:35.382" v="1265" actId="1076"/>
          <ac:picMkLst>
            <pc:docMk/>
            <pc:sldMk cId="682246142" sldId="731"/>
            <ac:picMk id="1026" creationId="{F9A117BF-9D71-DCA4-F68A-77E05879B7F8}"/>
          </ac:picMkLst>
        </pc:picChg>
        <pc:picChg chg="add mod">
          <ac:chgData name="Jha, Aryan Ritwajeet" userId="2aad577e-539b-449b-83a6-8d411f484b4d" providerId="ADAL" clId="{A4B48081-0CD9-4DBB-BF52-ACFCDC9845A1}" dt="2025-09-09T19:59:16.837" v="1427" actId="1076"/>
          <ac:picMkLst>
            <pc:docMk/>
            <pc:sldMk cId="682246142" sldId="731"/>
            <ac:picMk id="2050" creationId="{21D21DAC-62E3-446F-BD0F-09A30CCAB989}"/>
          </ac:picMkLst>
        </pc:picChg>
        <pc:picChg chg="add mod">
          <ac:chgData name="Jha, Aryan Ritwajeet" userId="2aad577e-539b-449b-83a6-8d411f484b4d" providerId="ADAL" clId="{A4B48081-0CD9-4DBB-BF52-ACFCDC9845A1}" dt="2025-09-09T19:58:34.245" v="1264" actId="1076"/>
          <ac:picMkLst>
            <pc:docMk/>
            <pc:sldMk cId="682246142" sldId="731"/>
            <ac:picMk id="2052" creationId="{788700A9-9BC1-35F5-9371-C0C8657C646A}"/>
          </ac:picMkLst>
        </pc:picChg>
        <pc:picChg chg="add mod">
          <ac:chgData name="Jha, Aryan Ritwajeet" userId="2aad577e-539b-449b-83a6-8d411f484b4d" providerId="ADAL" clId="{A4B48081-0CD9-4DBB-BF52-ACFCDC9845A1}" dt="2025-09-09T19:59:15.292" v="1426" actId="1076"/>
          <ac:picMkLst>
            <pc:docMk/>
            <pc:sldMk cId="682246142" sldId="731"/>
            <ac:picMk id="2054" creationId="{ABCC08E8-A3FB-790E-BAD4-9D5E1391C2B4}"/>
          </ac:picMkLst>
        </pc:picChg>
        <pc:picChg chg="add mod">
          <ac:chgData name="Jha, Aryan Ritwajeet" userId="2aad577e-539b-449b-83a6-8d411f484b4d" providerId="ADAL" clId="{A4B48081-0CD9-4DBB-BF52-ACFCDC9845A1}" dt="2025-09-09T19:58:39.997" v="1268" actId="1076"/>
          <ac:picMkLst>
            <pc:docMk/>
            <pc:sldMk cId="682246142" sldId="731"/>
            <ac:picMk id="2056" creationId="{29A2A977-CC2F-B4D3-DD20-9B06742531A0}"/>
          </ac:picMkLst>
        </pc:picChg>
      </pc:sldChg>
      <pc:sldChg chg="addSp delSp modSp new mod">
        <pc:chgData name="Jha, Aryan Ritwajeet" userId="2aad577e-539b-449b-83a6-8d411f484b4d" providerId="ADAL" clId="{A4B48081-0CD9-4DBB-BF52-ACFCDC9845A1}" dt="2025-09-09T20:02:52.856" v="1703" actId="1076"/>
        <pc:sldMkLst>
          <pc:docMk/>
          <pc:sldMk cId="4127699989" sldId="732"/>
        </pc:sldMkLst>
        <pc:spChg chg="mod">
          <ac:chgData name="Jha, Aryan Ritwajeet" userId="2aad577e-539b-449b-83a6-8d411f484b4d" providerId="ADAL" clId="{A4B48081-0CD9-4DBB-BF52-ACFCDC9845A1}" dt="2025-09-09T20:01:29.296" v="1687" actId="20577"/>
          <ac:spMkLst>
            <pc:docMk/>
            <pc:sldMk cId="4127699989" sldId="732"/>
            <ac:spMk id="2" creationId="{489D6AB3-040D-FF04-4730-E965E458A748}"/>
          </ac:spMkLst>
        </pc:spChg>
        <pc:picChg chg="add mod">
          <ac:chgData name="Jha, Aryan Ritwajeet" userId="2aad577e-539b-449b-83a6-8d411f484b4d" providerId="ADAL" clId="{A4B48081-0CD9-4DBB-BF52-ACFCDC9845A1}" dt="2025-09-09T20:01:43.099" v="1689" actId="1076"/>
          <ac:picMkLst>
            <pc:docMk/>
            <pc:sldMk cId="4127699989" sldId="732"/>
            <ac:picMk id="5" creationId="{DE97A322-9415-9983-516C-8F5187CDC5F3}"/>
          </ac:picMkLst>
        </pc:picChg>
        <pc:picChg chg="add mod">
          <ac:chgData name="Jha, Aryan Ritwajeet" userId="2aad577e-539b-449b-83a6-8d411f484b4d" providerId="ADAL" clId="{A4B48081-0CD9-4DBB-BF52-ACFCDC9845A1}" dt="2025-09-09T20:02:50.137" v="1702" actId="1076"/>
          <ac:picMkLst>
            <pc:docMk/>
            <pc:sldMk cId="4127699989" sldId="732"/>
            <ac:picMk id="7" creationId="{165D8A9F-69A6-6F48-03E5-ABD3E9F75C6B}"/>
          </ac:picMkLst>
        </pc:picChg>
        <pc:picChg chg="add mod ord">
          <ac:chgData name="Jha, Aryan Ritwajeet" userId="2aad577e-539b-449b-83a6-8d411f484b4d" providerId="ADAL" clId="{A4B48081-0CD9-4DBB-BF52-ACFCDC9845A1}" dt="2025-09-09T20:02:52.856" v="1703" actId="1076"/>
          <ac:picMkLst>
            <pc:docMk/>
            <pc:sldMk cId="4127699989" sldId="732"/>
            <ac:picMk id="9" creationId="{A7386A4B-142D-9E60-6FDE-9E6EB97833C6}"/>
          </ac:picMkLst>
        </pc:picChg>
      </pc:sldChg>
      <pc:sldChg chg="addSp delSp modSp add mod ord">
        <pc:chgData name="Jha, Aryan Ritwajeet" userId="2aad577e-539b-449b-83a6-8d411f484b4d" providerId="ADAL" clId="{A4B48081-0CD9-4DBB-BF52-ACFCDC9845A1}" dt="2025-09-16T01:39:13.665" v="3184" actId="14100"/>
        <pc:sldMkLst>
          <pc:docMk/>
          <pc:sldMk cId="2162991628" sldId="733"/>
        </pc:sldMkLst>
        <pc:spChg chg="mod">
          <ac:chgData name="Jha, Aryan Ritwajeet" userId="2aad577e-539b-449b-83a6-8d411f484b4d" providerId="ADAL" clId="{A4B48081-0CD9-4DBB-BF52-ACFCDC9845A1}" dt="2025-09-16T01:17:31.058" v="2504" actId="14100"/>
          <ac:spMkLst>
            <pc:docMk/>
            <pc:sldMk cId="2162991628" sldId="733"/>
            <ac:spMk id="3" creationId="{6B8BA7C8-41AD-F597-4C5B-32C33BC8F6DB}"/>
          </ac:spMkLst>
        </pc:spChg>
        <pc:spChg chg="add mod">
          <ac:chgData name="Jha, Aryan Ritwajeet" userId="2aad577e-539b-449b-83a6-8d411f484b4d" providerId="ADAL" clId="{A4B48081-0CD9-4DBB-BF52-ACFCDC9845A1}" dt="2025-09-16T01:09:52.670" v="2009" actId="207"/>
          <ac:spMkLst>
            <pc:docMk/>
            <pc:sldMk cId="2162991628" sldId="733"/>
            <ac:spMk id="6" creationId="{A25B4D53-54B4-9E0C-168B-3295C1ECE2D1}"/>
          </ac:spMkLst>
        </pc:spChg>
        <pc:spChg chg="add mod">
          <ac:chgData name="Jha, Aryan Ritwajeet" userId="2aad577e-539b-449b-83a6-8d411f484b4d" providerId="ADAL" clId="{A4B48081-0CD9-4DBB-BF52-ACFCDC9845A1}" dt="2025-09-16T01:21:27.424" v="2855" actId="1076"/>
          <ac:spMkLst>
            <pc:docMk/>
            <pc:sldMk cId="2162991628" sldId="733"/>
            <ac:spMk id="9" creationId="{A9E51B1B-6B56-9D7A-CEDE-6141B2904CE2}"/>
          </ac:spMkLst>
        </pc:spChg>
        <pc:spChg chg="add mod">
          <ac:chgData name="Jha, Aryan Ritwajeet" userId="2aad577e-539b-449b-83a6-8d411f484b4d" providerId="ADAL" clId="{A4B48081-0CD9-4DBB-BF52-ACFCDC9845A1}" dt="2025-09-16T01:21:21.873" v="2853" actId="14100"/>
          <ac:spMkLst>
            <pc:docMk/>
            <pc:sldMk cId="2162991628" sldId="733"/>
            <ac:spMk id="10" creationId="{9BCDAA4E-4EB9-ACE5-1EB9-D2352A61FB0E}"/>
          </ac:spMkLst>
        </pc:spChg>
        <pc:picChg chg="mod">
          <ac:chgData name="Jha, Aryan Ritwajeet" userId="2aad577e-539b-449b-83a6-8d411f484b4d" providerId="ADAL" clId="{A4B48081-0CD9-4DBB-BF52-ACFCDC9845A1}" dt="2025-09-16T01:09:05.241" v="2006" actId="1076"/>
          <ac:picMkLst>
            <pc:docMk/>
            <pc:sldMk cId="2162991628" sldId="733"/>
            <ac:picMk id="5" creationId="{4499A110-C163-98E8-B44E-DAFA8993D997}"/>
          </ac:picMkLst>
        </pc:picChg>
        <pc:cxnChg chg="add del mod">
          <ac:chgData name="Jha, Aryan Ritwajeet" userId="2aad577e-539b-449b-83a6-8d411f484b4d" providerId="ADAL" clId="{A4B48081-0CD9-4DBB-BF52-ACFCDC9845A1}" dt="2025-09-16T01:21:25.068" v="2854" actId="478"/>
          <ac:cxnSpMkLst>
            <pc:docMk/>
            <pc:sldMk cId="2162991628" sldId="733"/>
            <ac:cxnSpMk id="4" creationId="{EC2DDD38-32E6-7EA1-9B2D-F0FC057F1DFC}"/>
          </ac:cxnSpMkLst>
        </pc:cxnChg>
        <pc:cxnChg chg="add mod">
          <ac:chgData name="Jha, Aryan Ritwajeet" userId="2aad577e-539b-449b-83a6-8d411f484b4d" providerId="ADAL" clId="{A4B48081-0CD9-4DBB-BF52-ACFCDC9845A1}" dt="2025-09-16T01:39:13.665" v="3184" actId="14100"/>
          <ac:cxnSpMkLst>
            <pc:docMk/>
            <pc:sldMk cId="2162991628" sldId="733"/>
            <ac:cxnSpMk id="12" creationId="{28BA3F50-B73D-471B-D0A8-6D11389F7117}"/>
          </ac:cxnSpMkLst>
        </pc:cxnChg>
      </pc:sldChg>
      <pc:sldChg chg="addSp delSp modSp add mod">
        <pc:chgData name="Jha, Aryan Ritwajeet" userId="2aad577e-539b-449b-83a6-8d411f484b4d" providerId="ADAL" clId="{A4B48081-0CD9-4DBB-BF52-ACFCDC9845A1}" dt="2025-09-16T01:40:23.676" v="3192" actId="208"/>
        <pc:sldMkLst>
          <pc:docMk/>
          <pc:sldMk cId="3922702435" sldId="734"/>
        </pc:sldMkLst>
        <pc:spChg chg="add mod">
          <ac:chgData name="Jha, Aryan Ritwajeet" userId="2aad577e-539b-449b-83a6-8d411f484b4d" providerId="ADAL" clId="{A4B48081-0CD9-4DBB-BF52-ACFCDC9845A1}" dt="2025-09-16T01:27:35.725" v="3132" actId="14100"/>
          <ac:spMkLst>
            <pc:docMk/>
            <pc:sldMk cId="3922702435" sldId="734"/>
            <ac:spMk id="2" creationId="{F8FC203E-5C4E-7D8E-CEE2-D95CD5D561AD}"/>
          </ac:spMkLst>
        </pc:spChg>
        <pc:spChg chg="mod">
          <ac:chgData name="Jha, Aryan Ritwajeet" userId="2aad577e-539b-449b-83a6-8d411f484b4d" providerId="ADAL" clId="{A4B48081-0CD9-4DBB-BF52-ACFCDC9845A1}" dt="2025-09-16T01:28:33.730" v="3179" actId="20577"/>
          <ac:spMkLst>
            <pc:docMk/>
            <pc:sldMk cId="3922702435" sldId="734"/>
            <ac:spMk id="3" creationId="{04D31CDB-BDE6-4F36-7560-DCB14BFED898}"/>
          </ac:spMkLst>
        </pc:spChg>
        <pc:spChg chg="del">
          <ac:chgData name="Jha, Aryan Ritwajeet" userId="2aad577e-539b-449b-83a6-8d411f484b4d" providerId="ADAL" clId="{A4B48081-0CD9-4DBB-BF52-ACFCDC9845A1}" dt="2025-09-16T01:22:55.295" v="2868" actId="478"/>
          <ac:spMkLst>
            <pc:docMk/>
            <pc:sldMk cId="3922702435" sldId="734"/>
            <ac:spMk id="9" creationId="{1E8929FB-842A-18BB-1A51-50639EE06C17}"/>
          </ac:spMkLst>
        </pc:spChg>
        <pc:spChg chg="add mod">
          <ac:chgData name="Jha, Aryan Ritwajeet" userId="2aad577e-539b-449b-83a6-8d411f484b4d" providerId="ADAL" clId="{A4B48081-0CD9-4DBB-BF52-ACFCDC9845A1}" dt="2025-09-16T01:26:47.585" v="3125" actId="1076"/>
          <ac:spMkLst>
            <pc:docMk/>
            <pc:sldMk cId="3922702435" sldId="734"/>
            <ac:spMk id="16" creationId="{CC49785D-1357-266E-A31B-2CE761FF2E38}"/>
          </ac:spMkLst>
        </pc:spChg>
        <pc:spChg chg="add mod">
          <ac:chgData name="Jha, Aryan Ritwajeet" userId="2aad577e-539b-449b-83a6-8d411f484b4d" providerId="ADAL" clId="{A4B48081-0CD9-4DBB-BF52-ACFCDC9845A1}" dt="2025-09-16T01:27:41.442" v="3133" actId="207"/>
          <ac:spMkLst>
            <pc:docMk/>
            <pc:sldMk cId="3922702435" sldId="734"/>
            <ac:spMk id="17" creationId="{FD1497C8-9033-3678-08CD-DE7BC12CEC70}"/>
          </ac:spMkLst>
        </pc:spChg>
        <pc:cxnChg chg="mod">
          <ac:chgData name="Jha, Aryan Ritwajeet" userId="2aad577e-539b-449b-83a6-8d411f484b4d" providerId="ADAL" clId="{A4B48081-0CD9-4DBB-BF52-ACFCDC9845A1}" dt="2025-09-16T01:40:17.328" v="3191" actId="208"/>
          <ac:cxnSpMkLst>
            <pc:docMk/>
            <pc:sldMk cId="3922702435" sldId="734"/>
            <ac:cxnSpMk id="4" creationId="{61D9A309-4946-FA7B-36A5-F644C356E136}"/>
          </ac:cxnSpMkLst>
        </pc:cxnChg>
        <pc:cxnChg chg="add mod">
          <ac:chgData name="Jha, Aryan Ritwajeet" userId="2aad577e-539b-449b-83a6-8d411f484b4d" providerId="ADAL" clId="{A4B48081-0CD9-4DBB-BF52-ACFCDC9845A1}" dt="2025-09-16T01:40:07.073" v="3190" actId="208"/>
          <ac:cxnSpMkLst>
            <pc:docMk/>
            <pc:sldMk cId="3922702435" sldId="734"/>
            <ac:cxnSpMk id="10" creationId="{455F2874-4823-AAC8-A19D-43898990472D}"/>
          </ac:cxnSpMkLst>
        </pc:cxnChg>
        <pc:cxnChg chg="add mod">
          <ac:chgData name="Jha, Aryan Ritwajeet" userId="2aad577e-539b-449b-83a6-8d411f484b4d" providerId="ADAL" clId="{A4B48081-0CD9-4DBB-BF52-ACFCDC9845A1}" dt="2025-09-16T01:40:23.676" v="3192" actId="208"/>
          <ac:cxnSpMkLst>
            <pc:docMk/>
            <pc:sldMk cId="3922702435" sldId="734"/>
            <ac:cxnSpMk id="23" creationId="{A3E35239-DF82-BA8C-11C8-A3EA88511CE1}"/>
          </ac:cxnSpMkLst>
        </pc:cxnChg>
        <pc:cxnChg chg="add mod">
          <ac:chgData name="Jha, Aryan Ritwajeet" userId="2aad577e-539b-449b-83a6-8d411f484b4d" providerId="ADAL" clId="{A4B48081-0CD9-4DBB-BF52-ACFCDC9845A1}" dt="2025-09-16T01:39:49.898" v="3187" actId="208"/>
          <ac:cxnSpMkLst>
            <pc:docMk/>
            <pc:sldMk cId="3922702435" sldId="734"/>
            <ac:cxnSpMk id="25" creationId="{0AF39272-2EA0-81CD-73A3-E8AB50A3E5D5}"/>
          </ac:cxnSpMkLst>
        </pc:cxnChg>
      </pc:sldChg>
      <pc:sldChg chg="modSp add mod">
        <pc:chgData name="Jha, Aryan Ritwajeet" userId="2aad577e-539b-449b-83a6-8d411f484b4d" providerId="ADAL" clId="{A4B48081-0CD9-4DBB-BF52-ACFCDC9845A1}" dt="2025-09-16T01:46:53.131" v="3546" actId="20577"/>
        <pc:sldMkLst>
          <pc:docMk/>
          <pc:sldMk cId="2990798642" sldId="735"/>
        </pc:sldMkLst>
        <pc:spChg chg="mod">
          <ac:chgData name="Jha, Aryan Ritwajeet" userId="2aad577e-539b-449b-83a6-8d411f484b4d" providerId="ADAL" clId="{A4B48081-0CD9-4DBB-BF52-ACFCDC9845A1}" dt="2025-09-16T01:46:53.131" v="3546" actId="20577"/>
          <ac:spMkLst>
            <pc:docMk/>
            <pc:sldMk cId="2990798642" sldId="735"/>
            <ac:spMk id="3" creationId="{F9CDD473-BCCE-4D14-4CA4-6A8342B67B74}"/>
          </ac:spMkLst>
        </pc:spChg>
        <pc:spChg chg="mod">
          <ac:chgData name="Jha, Aryan Ritwajeet" userId="2aad577e-539b-449b-83a6-8d411f484b4d" providerId="ADAL" clId="{A4B48081-0CD9-4DBB-BF52-ACFCDC9845A1}" dt="2025-09-16T01:45:52.194" v="3452" actId="1076"/>
          <ac:spMkLst>
            <pc:docMk/>
            <pc:sldMk cId="2990798642" sldId="735"/>
            <ac:spMk id="6" creationId="{F8BCE801-37AB-53A8-480A-2228B91F5754}"/>
          </ac:spMkLst>
        </pc:spChg>
        <pc:spChg chg="mod">
          <ac:chgData name="Jha, Aryan Ritwajeet" userId="2aad577e-539b-449b-83a6-8d411f484b4d" providerId="ADAL" clId="{A4B48081-0CD9-4DBB-BF52-ACFCDC9845A1}" dt="2025-09-16T01:45:24.402" v="3447" actId="207"/>
          <ac:spMkLst>
            <pc:docMk/>
            <pc:sldMk cId="2990798642" sldId="735"/>
            <ac:spMk id="16" creationId="{BF332859-B921-3DB3-3987-AA516DBA0140}"/>
          </ac:spMkLst>
        </pc:spChg>
        <pc:picChg chg="mod">
          <ac:chgData name="Jha, Aryan Ritwajeet" userId="2aad577e-539b-449b-83a6-8d411f484b4d" providerId="ADAL" clId="{A4B48081-0CD9-4DBB-BF52-ACFCDC9845A1}" dt="2025-09-16T01:42:05.421" v="3194" actId="14826"/>
          <ac:picMkLst>
            <pc:docMk/>
            <pc:sldMk cId="2990798642" sldId="735"/>
            <ac:picMk id="5" creationId="{6BAD5577-591E-015C-6F29-691D083FA588}"/>
          </ac:picMkLst>
        </pc:picChg>
        <pc:cxnChg chg="mod">
          <ac:chgData name="Jha, Aryan Ritwajeet" userId="2aad577e-539b-449b-83a6-8d411f484b4d" providerId="ADAL" clId="{A4B48081-0CD9-4DBB-BF52-ACFCDC9845A1}" dt="2025-09-16T01:45:52.194" v="3452" actId="1076"/>
          <ac:cxnSpMkLst>
            <pc:docMk/>
            <pc:sldMk cId="2990798642" sldId="735"/>
            <ac:cxnSpMk id="4" creationId="{5A3D3E8D-7CBC-2E4A-C498-8DA6C52DA228}"/>
          </ac:cxnSpMkLst>
        </pc:cxnChg>
        <pc:cxnChg chg="mod">
          <ac:chgData name="Jha, Aryan Ritwajeet" userId="2aad577e-539b-449b-83a6-8d411f484b4d" providerId="ADAL" clId="{A4B48081-0CD9-4DBB-BF52-ACFCDC9845A1}" dt="2025-09-16T01:44:17.606" v="3442" actId="14100"/>
          <ac:cxnSpMkLst>
            <pc:docMk/>
            <pc:sldMk cId="2990798642" sldId="735"/>
            <ac:cxnSpMk id="10" creationId="{D6A7266A-D4D4-93E3-2E55-4909C3473F56}"/>
          </ac:cxnSpMkLst>
        </pc:cxnChg>
        <pc:cxnChg chg="mod">
          <ac:chgData name="Jha, Aryan Ritwajeet" userId="2aad577e-539b-449b-83a6-8d411f484b4d" providerId="ADAL" clId="{A4B48081-0CD9-4DBB-BF52-ACFCDC9845A1}" dt="2025-09-16T01:45:52.194" v="3452" actId="1076"/>
          <ac:cxnSpMkLst>
            <pc:docMk/>
            <pc:sldMk cId="2990798642" sldId="735"/>
            <ac:cxnSpMk id="23" creationId="{7F634247-8D5C-6C57-C440-53ECE865BBA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750DB-2491-4355-9E0E-9DD5B186C843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A938C-A6F3-43EB-9BCC-52BC00C4CB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42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pattFill prst="pct80">
          <a:fgClr>
            <a:schemeClr val="accent5">
              <a:lumMod val="50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5" y="2965816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accent3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accent3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bg>
      <p:bgPr>
        <a:pattFill prst="smConfetti">
          <a:fgClr>
            <a:schemeClr val="accent1"/>
          </a:fgClr>
          <a:bgClr>
            <a:schemeClr val="accent5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  <a:ln>
            <a:solidFill>
              <a:srgbClr val="92D050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rgbClr val="92D050"/>
            </a:solidFill>
          </a:ln>
        </p:spPr>
        <p:txBody>
          <a:bodyPr anchor="t" anchorCtr="0"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02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94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3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>
              <a:lumMod val="50000"/>
            </a:schemeClr>
          </a:fgClr>
          <a:bgClr>
            <a:schemeClr val="accent5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1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ieeexplore.ieee.org/ielx7/59/6563116/06507355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5">
              <a:lumMod val="50000"/>
            </a:schemeClr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947" y="2486988"/>
            <a:ext cx="9520106" cy="582873"/>
          </a:xfrm>
          <a:ln w="12700">
            <a:solidFill>
              <a:srgbClr val="92D050"/>
            </a:solidFill>
          </a:ln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Multiple Source Optimal Power Flow</a:t>
            </a:r>
            <a:endParaRPr lang="en-US" sz="5400" b="0" i="1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 dirty="0">
                <a:solidFill>
                  <a:schemeClr val="accent3"/>
                </a:solidFill>
              </a:rPr>
              <a:t>Aryan Ritwajeet Jha</a:t>
            </a:r>
          </a:p>
          <a:p>
            <a:pPr algn="ctr"/>
            <a:r>
              <a:rPr lang="en-US" sz="1800" i="1" dirty="0">
                <a:solidFill>
                  <a:schemeClr val="accent3"/>
                </a:solidFill>
              </a:rPr>
              <a:t>Pursuing PhD ECE (Power Systems)</a:t>
            </a:r>
          </a:p>
          <a:p>
            <a:pPr algn="ctr"/>
            <a:r>
              <a:rPr lang="en-US" sz="1800" i="1" dirty="0">
                <a:solidFill>
                  <a:schemeClr val="accent3"/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A1D2D6-087C-4B6E-9235-456A18C04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4216690" cy="4286531"/>
              </a:xfrm>
            </p:spPr>
            <p:txBody>
              <a:bodyPr/>
              <a:lstStyle/>
              <a:p>
                <a:r>
                  <a:rPr lang="en-US" dirty="0"/>
                  <a:t>Meanwhile I’ve created the same system in OpenDSS where I am running </a:t>
                </a:r>
                <a:r>
                  <a:rPr lang="en-US" dirty="0" err="1"/>
                  <a:t>powerflows</a:t>
                </a:r>
                <a:r>
                  <a:rPr lang="en-US" dirty="0"/>
                  <a:t> for different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– it does look like our solution should have a feasible value associated with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A1D2D6-087C-4B6E-9235-456A18C04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4216690" cy="4286531"/>
              </a:xfrm>
              <a:blipFill>
                <a:blip r:embed="rId2"/>
                <a:stretch>
                  <a:fillRect l="-4035" t="-2979" r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16A971A-0ACA-D981-3579-6FB64C1E5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132" y="943590"/>
            <a:ext cx="6136917" cy="55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1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6AB3-040D-FF04-4730-E965E458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some papers by Subho to read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386A4B-142D-9E60-6FDE-9E6EB978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009" y="5260825"/>
            <a:ext cx="6623527" cy="126444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7A322-9415-9983-516C-8F5187CD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09" y="1928672"/>
            <a:ext cx="6849431" cy="2010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D8A9F-69A6-6F48-03E5-ABD3E9F75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9" y="4078971"/>
            <a:ext cx="7153275" cy="10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441DF-BE91-E740-9A86-34F9804F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BA7C8-41AD-F597-4C5B-32C33BC8F6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095" y="253044"/>
                <a:ext cx="4216690" cy="4300668"/>
              </a:xfrm>
            </p:spPr>
            <p:txBody>
              <a:bodyPr/>
              <a:lstStyle/>
              <a:p>
                <a:r>
                  <a:rPr lang="en-US" dirty="0"/>
                  <a:t>Provision to ‘test’ BFM solutions into OpenDSS incorporated.</a:t>
                </a:r>
              </a:p>
              <a:p>
                <a:r>
                  <a:rPr lang="en-US" dirty="0"/>
                  <a:t>In place of Substation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Vsource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), a generator (Gen 2) is placed with fixed values of voltage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and dispatch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as per BFM-NL optimization values.</a:t>
                </a:r>
              </a:p>
              <a:p>
                <a:r>
                  <a:rPr lang="en-US" dirty="0"/>
                  <a:t>The angles of Substation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Generator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are then retrieved post-</a:t>
                </a:r>
                <a:r>
                  <a:rPr lang="en-US" dirty="0" err="1"/>
                  <a:t>powerflow</a:t>
                </a:r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BA7C8-41AD-F597-4C5B-32C33BC8F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095" y="253044"/>
                <a:ext cx="4216690" cy="4300668"/>
              </a:xfrm>
              <a:blipFill>
                <a:blip r:embed="rId2"/>
                <a:stretch>
                  <a:fillRect l="-4035" t="-2970" r="-5476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99A110-C163-98E8-B44E-DAFA8993D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7816" y="632694"/>
            <a:ext cx="5871056" cy="60385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B4D53-54B4-9E0C-168B-3295C1ECE2D1}"/>
              </a:ext>
            </a:extLst>
          </p:cNvPr>
          <p:cNvSpPr/>
          <p:nvPr/>
        </p:nvSpPr>
        <p:spPr>
          <a:xfrm>
            <a:off x="5677816" y="5596128"/>
            <a:ext cx="5679032" cy="228600"/>
          </a:xfrm>
          <a:prstGeom prst="rect">
            <a:avLst/>
          </a:prstGeom>
          <a:solidFill>
            <a:srgbClr val="CA1237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E51B1B-6B56-9D7A-CEDE-6141B2904CE2}"/>
              </a:ext>
            </a:extLst>
          </p:cNvPr>
          <p:cNvSpPr/>
          <p:nvPr/>
        </p:nvSpPr>
        <p:spPr>
          <a:xfrm>
            <a:off x="5677816" y="4011168"/>
            <a:ext cx="5413856" cy="387096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CDAA4E-4EB9-ACE5-1EB9-D2352A61FB0E}"/>
                  </a:ext>
                </a:extLst>
              </p:cNvPr>
              <p:cNvSpPr/>
              <p:nvPr/>
            </p:nvSpPr>
            <p:spPr>
              <a:xfrm>
                <a:off x="310896" y="5001768"/>
                <a:ext cx="4690872" cy="160318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Note to self: 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here is the fixed angle difference between the two substations, actually check for the bus angles from OpenDSS after Powerflow. OpenDSS does internally only ever have one slack bus, bus 2 voltage angle may have to </a:t>
                </a:r>
                <a:r>
                  <a:rPr lang="en-US" i="1" dirty="0"/>
                  <a:t>cower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CDAA4E-4EB9-ACE5-1EB9-D2352A61F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" y="5001768"/>
                <a:ext cx="4690872" cy="1603188"/>
              </a:xfrm>
              <a:prstGeom prst="rect">
                <a:avLst/>
              </a:prstGeom>
              <a:blipFill>
                <a:blip r:embed="rId4"/>
                <a:stretch>
                  <a:fillRect t="-6061" b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BA3F50-B73D-471B-D0A8-6D11389F7117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 flipV="1">
            <a:off x="5129785" y="2403378"/>
            <a:ext cx="548031" cy="330705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99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23EC7-7040-E630-7454-0CD386B8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31CDB-BDE6-4F36-7560-DCB14BFED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095" y="253044"/>
                <a:ext cx="4216690" cy="3175955"/>
              </a:xfrm>
            </p:spPr>
            <p:txBody>
              <a:bodyPr/>
              <a:lstStyle/>
              <a:p>
                <a:r>
                  <a:rPr lang="en-US" dirty="0"/>
                  <a:t>We can see that there’s a little mismatch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𝑆𝑢𝑏𝑠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the two cases (although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almost same), despite identical dispatch from bus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 (May have to check if voltage magnitudes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exactly abided by in the two scenarios or not)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31CDB-BDE6-4F36-7560-DCB14BFED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095" y="253044"/>
                <a:ext cx="4216690" cy="3175955"/>
              </a:xfrm>
              <a:blipFill>
                <a:blip r:embed="rId2"/>
                <a:stretch>
                  <a:fillRect l="-4035" t="-4023" b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4E9614-DD29-28BE-506F-DA0CE164F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7816" y="632694"/>
            <a:ext cx="5871056" cy="6038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D9A309-4946-FA7B-36A5-F644C356E136}"/>
              </a:ext>
            </a:extLst>
          </p:cNvPr>
          <p:cNvCxnSpPr>
            <a:cxnSpLocks/>
            <a:stCxn id="6" idx="1"/>
            <a:endCxn id="3" idx="2"/>
          </p:cNvCxnSpPr>
          <p:nvPr/>
        </p:nvCxnSpPr>
        <p:spPr>
          <a:xfrm flipH="1" flipV="1">
            <a:off x="3021440" y="3428999"/>
            <a:ext cx="2656376" cy="2281429"/>
          </a:xfrm>
          <a:prstGeom prst="straightConnector1">
            <a:avLst/>
          </a:prstGeom>
          <a:ln>
            <a:solidFill>
              <a:srgbClr val="411B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C7AE8B6-93C7-1AB6-8E8C-DCCEE04FC8A6}"/>
              </a:ext>
            </a:extLst>
          </p:cNvPr>
          <p:cNvSpPr/>
          <p:nvPr/>
        </p:nvSpPr>
        <p:spPr>
          <a:xfrm>
            <a:off x="5677816" y="5596128"/>
            <a:ext cx="5679032" cy="228600"/>
          </a:xfrm>
          <a:prstGeom prst="rect">
            <a:avLst/>
          </a:prstGeom>
          <a:solidFill>
            <a:srgbClr val="CA1237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C203E-5C4E-7D8E-CEE2-D95CD5D561AD}"/>
              </a:ext>
            </a:extLst>
          </p:cNvPr>
          <p:cNvSpPr/>
          <p:nvPr/>
        </p:nvSpPr>
        <p:spPr>
          <a:xfrm>
            <a:off x="5677816" y="6289314"/>
            <a:ext cx="5775044" cy="228600"/>
          </a:xfrm>
          <a:prstGeom prst="rect">
            <a:avLst/>
          </a:prstGeom>
          <a:solidFill>
            <a:srgbClr val="FF6727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5F2874-4823-AAC8-A19D-43898990472D}"/>
              </a:ext>
            </a:extLst>
          </p:cNvPr>
          <p:cNvCxnSpPr>
            <a:cxnSpLocks/>
            <a:stCxn id="2" idx="1"/>
            <a:endCxn id="3" idx="2"/>
          </p:cNvCxnSpPr>
          <p:nvPr/>
        </p:nvCxnSpPr>
        <p:spPr>
          <a:xfrm flipH="1" flipV="1">
            <a:off x="3021440" y="3428999"/>
            <a:ext cx="2656376" cy="2974615"/>
          </a:xfrm>
          <a:prstGeom prst="straightConnector1">
            <a:avLst/>
          </a:prstGeom>
          <a:ln>
            <a:solidFill>
              <a:srgbClr val="793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C49785D-1357-266E-A31B-2CE761FF2E38}"/>
              </a:ext>
            </a:extLst>
          </p:cNvPr>
          <p:cNvSpPr/>
          <p:nvPr/>
        </p:nvSpPr>
        <p:spPr>
          <a:xfrm>
            <a:off x="172521" y="5411142"/>
            <a:ext cx="5212993" cy="540903"/>
          </a:xfrm>
          <a:prstGeom prst="rect">
            <a:avLst/>
          </a:prstGeom>
          <a:solidFill>
            <a:srgbClr val="411B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BFM-NL optimization: Angle constraints relaxed, solution angle unknown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1497C8-9033-3678-08CD-DE7BC12CEC70}"/>
                  </a:ext>
                </a:extLst>
              </p:cNvPr>
              <p:cNvSpPr/>
              <p:nvPr/>
            </p:nvSpPr>
            <p:spPr>
              <a:xfrm>
                <a:off x="190808" y="6066345"/>
                <a:ext cx="5212993" cy="604911"/>
              </a:xfrm>
              <a:prstGeom prst="rect">
                <a:avLst/>
              </a:prstGeom>
              <a:solidFill>
                <a:srgbClr val="793A2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OpenDSS simulation where Substation 2 is converted a Generator with same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as BFM-NL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1497C8-9033-3678-08CD-DE7BC12CE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8" y="6066345"/>
                <a:ext cx="5212993" cy="604911"/>
              </a:xfrm>
              <a:prstGeom prst="rect">
                <a:avLst/>
              </a:prstGeom>
              <a:blipFill>
                <a:blip r:embed="rId4"/>
                <a:stretch>
                  <a:fillRect l="-817" t="-6931" r="-1634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E35239-DF82-BA8C-11C8-A3EA88511CE1}"/>
              </a:ext>
            </a:extLst>
          </p:cNvPr>
          <p:cNvCxnSpPr>
            <a:stCxn id="6" idx="1"/>
            <a:endCxn id="16" idx="3"/>
          </p:cNvCxnSpPr>
          <p:nvPr/>
        </p:nvCxnSpPr>
        <p:spPr>
          <a:xfrm flipH="1" flipV="1">
            <a:off x="5385514" y="5681594"/>
            <a:ext cx="292302" cy="28834"/>
          </a:xfrm>
          <a:prstGeom prst="straightConnector1">
            <a:avLst/>
          </a:prstGeom>
          <a:ln>
            <a:solidFill>
              <a:srgbClr val="411B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F39272-2EA0-81CD-73A3-E8AB50A3E5D5}"/>
              </a:ext>
            </a:extLst>
          </p:cNvPr>
          <p:cNvCxnSpPr>
            <a:stCxn id="2" idx="1"/>
            <a:endCxn id="17" idx="3"/>
          </p:cNvCxnSpPr>
          <p:nvPr/>
        </p:nvCxnSpPr>
        <p:spPr>
          <a:xfrm flipH="1" flipV="1">
            <a:off x="5403801" y="6368801"/>
            <a:ext cx="274015" cy="34813"/>
          </a:xfrm>
          <a:prstGeom prst="straightConnector1">
            <a:avLst/>
          </a:prstGeom>
          <a:ln>
            <a:solidFill>
              <a:srgbClr val="793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0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759EB-63FA-7B28-D754-3B31621F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DD473-BCCE-4D14-4CA4-6A8342B67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8056" y="253044"/>
                <a:ext cx="4681729" cy="3175955"/>
              </a:xfrm>
            </p:spPr>
            <p:txBody>
              <a:bodyPr/>
              <a:lstStyle/>
              <a:p>
                <a:r>
                  <a:rPr lang="en-US" dirty="0"/>
                  <a:t>Hmmm, even using exact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452868971865128</m:t>
                    </m:r>
                  </m:oMath>
                </a14:m>
                <a:r>
                  <a:rPr lang="en-US" dirty="0"/>
                  <a:t>, for substation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gives a different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DD473-BCCE-4D14-4CA4-6A8342B67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056" y="253044"/>
                <a:ext cx="4681729" cy="3175955"/>
              </a:xfrm>
              <a:blipFill>
                <a:blip r:embed="rId2"/>
                <a:stretch>
                  <a:fillRect l="-3636" t="-4023" r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AD5577-591E-015C-6F29-691D083FA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1452" y="632694"/>
            <a:ext cx="5823784" cy="6038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3D3E8D-7CBC-2E4A-C498-8DA6C52DA228}"/>
              </a:ext>
            </a:extLst>
          </p:cNvPr>
          <p:cNvCxnSpPr>
            <a:cxnSpLocks/>
            <a:stCxn id="6" idx="1"/>
            <a:endCxn id="3" idx="2"/>
          </p:cNvCxnSpPr>
          <p:nvPr/>
        </p:nvCxnSpPr>
        <p:spPr>
          <a:xfrm flipH="1" flipV="1">
            <a:off x="2788921" y="3428999"/>
            <a:ext cx="2912531" cy="2138294"/>
          </a:xfrm>
          <a:prstGeom prst="straightConnector1">
            <a:avLst/>
          </a:prstGeom>
          <a:ln>
            <a:solidFill>
              <a:srgbClr val="411B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8BCE801-37AB-53A8-480A-2228B91F5754}"/>
              </a:ext>
            </a:extLst>
          </p:cNvPr>
          <p:cNvSpPr/>
          <p:nvPr/>
        </p:nvSpPr>
        <p:spPr>
          <a:xfrm>
            <a:off x="5701452" y="5452993"/>
            <a:ext cx="5679032" cy="228600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385D1D-28BD-1706-D95E-6C1A2EE7E004}"/>
              </a:ext>
            </a:extLst>
          </p:cNvPr>
          <p:cNvSpPr/>
          <p:nvPr/>
        </p:nvSpPr>
        <p:spPr>
          <a:xfrm>
            <a:off x="5677816" y="6289314"/>
            <a:ext cx="5775044" cy="228600"/>
          </a:xfrm>
          <a:prstGeom prst="rect">
            <a:avLst/>
          </a:prstGeom>
          <a:solidFill>
            <a:srgbClr val="FF6727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A7266A-D4D4-93E3-2E55-4909C3473F56}"/>
              </a:ext>
            </a:extLst>
          </p:cNvPr>
          <p:cNvCxnSpPr>
            <a:cxnSpLocks/>
            <a:stCxn id="2" idx="1"/>
            <a:endCxn id="3" idx="2"/>
          </p:cNvCxnSpPr>
          <p:nvPr/>
        </p:nvCxnSpPr>
        <p:spPr>
          <a:xfrm flipH="1" flipV="1">
            <a:off x="2788921" y="3428999"/>
            <a:ext cx="2888895" cy="2974615"/>
          </a:xfrm>
          <a:prstGeom prst="straightConnector1">
            <a:avLst/>
          </a:prstGeom>
          <a:ln>
            <a:solidFill>
              <a:srgbClr val="793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332859-B921-3DB3-3987-AA516DBA0140}"/>
                  </a:ext>
                </a:extLst>
              </p:cNvPr>
              <p:cNvSpPr/>
              <p:nvPr/>
            </p:nvSpPr>
            <p:spPr>
              <a:xfrm>
                <a:off x="178989" y="5165838"/>
                <a:ext cx="5212993" cy="540903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OpenDSS simulation where Substation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has been assigned the angle from the Generator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simulation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332859-B921-3DB3-3987-AA516DBA0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89" y="5165838"/>
                <a:ext cx="5212993" cy="540903"/>
              </a:xfrm>
              <a:prstGeom prst="rect">
                <a:avLst/>
              </a:prstGeom>
              <a:blipFill>
                <a:blip r:embed="rId4"/>
                <a:stretch>
                  <a:fillRect t="-13187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D10D9C-FC33-AAEE-2ABE-AB3032D3E759}"/>
                  </a:ext>
                </a:extLst>
              </p:cNvPr>
              <p:cNvSpPr/>
              <p:nvPr/>
            </p:nvSpPr>
            <p:spPr>
              <a:xfrm>
                <a:off x="190808" y="6066345"/>
                <a:ext cx="5212993" cy="604911"/>
              </a:xfrm>
              <a:prstGeom prst="rect">
                <a:avLst/>
              </a:prstGeom>
              <a:solidFill>
                <a:srgbClr val="793A2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OpenDSS simulation where Substation 2 is converted a Generator with same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as BFM-NL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D10D9C-FC33-AAEE-2ABE-AB3032D3E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8" y="6066345"/>
                <a:ext cx="5212993" cy="604911"/>
              </a:xfrm>
              <a:prstGeom prst="rect">
                <a:avLst/>
              </a:prstGeom>
              <a:blipFill>
                <a:blip r:embed="rId5"/>
                <a:stretch>
                  <a:fillRect l="-817" t="-6931" r="-1634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634247-8D5C-6C57-C440-53ECE865BBA1}"/>
              </a:ext>
            </a:extLst>
          </p:cNvPr>
          <p:cNvCxnSpPr>
            <a:stCxn id="6" idx="1"/>
            <a:endCxn id="16" idx="3"/>
          </p:cNvCxnSpPr>
          <p:nvPr/>
        </p:nvCxnSpPr>
        <p:spPr>
          <a:xfrm flipH="1" flipV="1">
            <a:off x="5391982" y="5436290"/>
            <a:ext cx="309470" cy="131003"/>
          </a:xfrm>
          <a:prstGeom prst="straightConnector1">
            <a:avLst/>
          </a:prstGeom>
          <a:ln>
            <a:solidFill>
              <a:srgbClr val="411B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8D46E7-E055-8677-D7EA-1892C9EB67C2}"/>
              </a:ext>
            </a:extLst>
          </p:cNvPr>
          <p:cNvCxnSpPr>
            <a:stCxn id="2" idx="1"/>
            <a:endCxn id="17" idx="3"/>
          </p:cNvCxnSpPr>
          <p:nvPr/>
        </p:nvCxnSpPr>
        <p:spPr>
          <a:xfrm flipH="1" flipV="1">
            <a:off x="5403801" y="6368801"/>
            <a:ext cx="274015" cy="34813"/>
          </a:xfrm>
          <a:prstGeom prst="straightConnector1">
            <a:avLst/>
          </a:prstGeom>
          <a:ln>
            <a:solidFill>
              <a:srgbClr val="793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9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8B611F0-EA4A-B7BC-D81F-F1F6770224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0138" y="3168650"/>
          <a:ext cx="23717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371767" imgH="519159" progId="Package">
                  <p:embed/>
                </p:oleObj>
              </mc:Choice>
              <mc:Fallback>
                <p:oleObj name="Packager Shell Object" showAsIcon="1" r:id="rId4" imgW="2371767" imgH="519159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8B611F0-EA4A-B7BC-D81F-F1F6770224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0138" y="3168650"/>
                        <a:ext cx="237172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6B4D6F-75DE-B028-512D-A55440CCBC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Multiple Sources 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dirty="0"/>
                  <a:t> Substations*</a:t>
                </a:r>
                <a:br>
                  <a:rPr lang="en-IN" dirty="0"/>
                </a:br>
                <a:r>
                  <a:rPr lang="en-IN" sz="3600" dirty="0"/>
                  <a:t>Network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3600" dirty="0"/>
                  <a:t> Substations +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3600" dirty="0"/>
                  <a:t> Branches +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3600" dirty="0"/>
                  <a:t> Load*</a:t>
                </a:r>
                <a:br>
                  <a:rPr lang="en-IN" sz="3600" dirty="0"/>
                </a:br>
                <a:r>
                  <a:rPr lang="en-IN" sz="1800" dirty="0"/>
                  <a:t>(*for now..)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6B4D6F-75DE-B028-512D-A55440CCBC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25" t="-17536" b="-10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571C1E-5ED2-FEDF-6FA7-6D8DF7153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045490" cy="4286531"/>
              </a:xfrm>
            </p:spPr>
            <p:txBody>
              <a:bodyPr/>
              <a:lstStyle/>
              <a:p>
                <a:r>
                  <a:rPr lang="en-IN" dirty="0"/>
                  <a:t>Problem: Given a network with two substations with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∠0°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IN" dirty="0"/>
                  <a:t>:</a:t>
                </a:r>
              </a:p>
              <a:p>
                <a:r>
                  <a:rPr lang="en-IN" dirty="0"/>
                  <a:t>Determine the optimal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 for any given objective function, say cost of substation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𝑆𝑢𝑏𝑠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𝑆𝑢𝑏𝑠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s.t.</a:t>
                </a:r>
                <a:r>
                  <a:rPr lang="en-IN" dirty="0"/>
                  <a:t> other usual constraints of an active distribution network and </a:t>
                </a:r>
                <a:r>
                  <a:rPr lang="en-IN" b="1" dirty="0"/>
                  <a:t>NO backflow</a:t>
                </a:r>
                <a:r>
                  <a:rPr lang="en-IN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571C1E-5ED2-FEDF-6FA7-6D8DF7153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045490" cy="4286531"/>
              </a:xfrm>
              <a:blipFill>
                <a:blip r:embed="rId3"/>
                <a:stretch>
                  <a:fillRect l="-2817" t="-2979" r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936387-36D7-A2C9-7FBA-3BBBC9442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068" y="2778127"/>
            <a:ext cx="251495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F2FE4-46D5-FB87-1E08-049F4847F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7BCF-3CBA-B242-38E4-976A46A5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using BFM-NL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245A8-5BFB-85C1-A85F-2866BBC2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6045490" cy="4286531"/>
          </a:xfrm>
        </p:spPr>
        <p:txBody>
          <a:bodyPr/>
          <a:lstStyle/>
          <a:p>
            <a:r>
              <a:rPr lang="en-US" dirty="0"/>
              <a:t>Using Branch Flow Model (Nonlinear) I can optimize for the optimal power flow of the network – note that BFM does not take into consideration (relative) voltage angles of the substations.</a:t>
            </a:r>
          </a:p>
          <a:p>
            <a:endParaRPr lang="en-US" dirty="0"/>
          </a:p>
          <a:p>
            <a:r>
              <a:rPr lang="en-US" dirty="0"/>
              <a:t>Is the modelling (and thus the solution) even correct?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35EBD-05BA-B50D-7423-696D7BF9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444" y="2384686"/>
            <a:ext cx="4296359" cy="35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DDC90-6318-D1DF-2B93-D88EF905F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FCE7-A99E-4FBB-B539-E34D6C08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using BFM-NL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83101F-D8F0-4284-9535-15792E34B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045490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Is the modelling (and thus the solution) even correct?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hlinkClick r:id="rId2" tooltip="https://ieeexplore.ieee.org/ielx7/59/6563116/06507355.pdf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BFM-NL-reference-paper-</a:t>
                </a:r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hlinkClick r:id="rId2" tooltip="https://ieeexplore.ieee.org/ielx7/59/6563116/06507355.pdf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SHLow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en-US" dirty="0"/>
                  <a:t> </a:t>
                </a:r>
              </a:p>
              <a:p>
                <a:r>
                  <a:rPr lang="en-US" sz="1800" dirty="0"/>
                  <a:t>Technically the branch flow model </a:t>
                </a:r>
                <a:r>
                  <a:rPr lang="en-US" sz="1800" i="1" dirty="0"/>
                  <a:t>just </a:t>
                </a:r>
                <a:r>
                  <a:rPr lang="en-US" sz="1800" dirty="0"/>
                  <a:t>allows for multiple 'parent' nodes for each node. So my </a:t>
                </a:r>
                <a:r>
                  <a:rPr lang="en-US" sz="1800" b="1" dirty="0"/>
                  <a:t>current formulation shouldn't be incorrect</a:t>
                </a:r>
                <a:r>
                  <a:rPr lang="en-US" sz="1800" dirty="0"/>
                  <a:t>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But only listing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 isn’t enough any longer, need to tell angles as well, in particular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/>
                  <a:t> value assumed for substation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/>
                  <a:t> for this solution (if this is even a non-fake solution!)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83101F-D8F0-4284-9535-15792E34B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045490" cy="4286531"/>
              </a:xfrm>
              <a:blipFill>
                <a:blip r:embed="rId3"/>
                <a:stretch>
                  <a:fillRect l="-3018" t="-2979" r="-1107" b="-2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F498BD-BDE4-3B2C-CB89-D2FA7FF5F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1493" y="162694"/>
            <a:ext cx="3025316" cy="25124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9B40C7-C22D-9754-9D83-905F08E40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09" y="2918398"/>
            <a:ext cx="3936936" cy="36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86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1A32-9E25-2BC6-E88D-914B2C01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4C2C-8C71-56E3-D299-DC7CC9AB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using BFM-NL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2D378-A881-E87E-63F9-C4B1629E7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6045490" cy="42865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looks like I need to study part II of the paper to understand the angle recovery process – nonunique and nontrivial for ‘meshed’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A117BF-9D71-DCA4-F68A-77E05879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96" y="-4509"/>
            <a:ext cx="2131181" cy="19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1D21DAC-62E3-446F-BD0F-09A30CCA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" y="3397758"/>
            <a:ext cx="5228544" cy="14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8700A9-9BC1-35F5-9371-C0C8657C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451" y="124695"/>
            <a:ext cx="2295143" cy="15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CC08E8-A3FB-790E-BAD4-9D5E1391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9" y="4838205"/>
            <a:ext cx="4926791" cy="201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9A2A977-CC2F-B4D3-DD20-9B0674253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168" y="2271249"/>
            <a:ext cx="4018852" cy="440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461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190</TotalTime>
  <Words>593</Words>
  <Application>Microsoft Office PowerPoint</Application>
  <PresentationFormat>Widescreen</PresentationFormat>
  <Paragraphs>37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Cambria Math</vt:lpstr>
      <vt:lpstr>Corbel</vt:lpstr>
      <vt:lpstr>1_Office Theme</vt:lpstr>
      <vt:lpstr>Office Theme</vt:lpstr>
      <vt:lpstr>Packager Shell Object</vt:lpstr>
      <vt:lpstr>Multiple Source Optimal Power Flow</vt:lpstr>
      <vt:lpstr>PowerPoint Presentation</vt:lpstr>
      <vt:lpstr>PowerPoint Presentation</vt:lpstr>
      <vt:lpstr>PowerPoint Presentation</vt:lpstr>
      <vt:lpstr>Latest Slides End Here. Previous Slides Follow.</vt:lpstr>
      <vt:lpstr>Multiple Sources = 2 Substations* Network = 2 Substations + 2 Branches + 1 Load* (*for now..)</vt:lpstr>
      <vt:lpstr>Optimization using BFM-NL</vt:lpstr>
      <vt:lpstr>Optimization using BFM-NL</vt:lpstr>
      <vt:lpstr>Optimization using BFM-NL</vt:lpstr>
      <vt:lpstr>PowerPoint Presentation</vt:lpstr>
      <vt:lpstr>Given some papers by Subho to read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2025-09-09T10:18:42Z</dcterms:created>
  <dcterms:modified xsi:type="dcterms:W3CDTF">2025-09-16T01:46:59Z</dcterms:modified>
</cp:coreProperties>
</file>